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3043237"/>
            <a:ext cx="51339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476672"/>
            <a:ext cx="478155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82396"/>
            <a:ext cx="1028700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573016"/>
            <a:ext cx="793179" cy="623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5589240"/>
            <a:ext cx="793179" cy="623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255398" cy="40922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3701" t="-1186" r="1324" b="6869"/>
          <a:stretch/>
        </p:blipFill>
        <p:spPr>
          <a:xfrm>
            <a:off x="2639616" y="4449465"/>
            <a:ext cx="3672408" cy="23762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16280" y="3573016"/>
            <a:ext cx="93610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75454" cy="36858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859169"/>
            <a:ext cx="3757214" cy="3010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918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212976"/>
            <a:ext cx="9801225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1243274"/>
            <a:ext cx="793179" cy="623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4146426"/>
            <a:ext cx="793179" cy="623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071696"/>
            <a:ext cx="3575198" cy="278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4584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75520" y="1124744"/>
            <a:ext cx="7429500" cy="5371653"/>
            <a:chOff x="1226379" y="1052736"/>
            <a:chExt cx="7429500" cy="53716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6379" y="1052736"/>
              <a:ext cx="6362700" cy="461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6379" y="5805264"/>
              <a:ext cx="742950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5156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284984"/>
            <a:ext cx="3570446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9489"/>
            <a:ext cx="11048304" cy="2732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6650" y="4119617"/>
            <a:ext cx="4705350" cy="2771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183" y="3899781"/>
            <a:ext cx="332422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3628" y="4631473"/>
            <a:ext cx="3200400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8556" y="5380465"/>
            <a:ext cx="3181350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5257" y="6139286"/>
            <a:ext cx="3181350" cy="6381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912424" y="3276490"/>
            <a:ext cx="793179" cy="623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052736"/>
            <a:ext cx="6448425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80295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169693"/>
            <a:ext cx="51625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2992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422108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43472" y="619125"/>
            <a:ext cx="9194757" cy="6238875"/>
            <a:chOff x="1271464" y="30159"/>
            <a:chExt cx="9194757" cy="6238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30159"/>
              <a:ext cx="5457825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3646" y="2697159"/>
              <a:ext cx="9172575" cy="3571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67808" y="5621334"/>
              <a:ext cx="5772150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377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933055"/>
            <a:ext cx="3456384" cy="289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156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717032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476672"/>
            <a:ext cx="10210800" cy="6286103"/>
            <a:chOff x="1199456" y="0"/>
            <a:chExt cx="10210800" cy="62861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0"/>
              <a:ext cx="5581650" cy="467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581128"/>
              <a:ext cx="10210800" cy="1704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5345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793179" cy="623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17232"/>
            <a:ext cx="793179" cy="623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12776"/>
            <a:ext cx="548640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97" y="4149080"/>
            <a:ext cx="1064895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10269934" cy="5029326"/>
            <a:chOff x="335359" y="1203920"/>
            <a:chExt cx="11620500" cy="5901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59" y="1203920"/>
              <a:ext cx="11620500" cy="510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6305374"/>
              <a:ext cx="9934575" cy="800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336360" y="4923621"/>
            <a:ext cx="793179" cy="623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89240"/>
            <a:ext cx="793179" cy="623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4509120"/>
            <a:ext cx="739140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067610"/>
            <a:ext cx="42195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70935"/>
            <a:ext cx="793179" cy="623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